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9" r:id="rId2"/>
  </p:sldIdLst>
  <p:sldSz cx="7559675" cy="10691813"/>
  <p:notesSz cx="6858000" cy="9144000"/>
  <p:embeddedFontLst>
    <p:embeddedFont>
      <p:font typeface="Mitr" panose="00000500000000000000" pitchFamily="2" charset="-34"/>
      <p:regular r:id="rId3"/>
      <p:bold r:id="rId4"/>
    </p:embeddedFont>
    <p:embeddedFont>
      <p:font typeface="Pattaya" panose="00000500000000000000" pitchFamily="50" charset="-34"/>
      <p:regular r:id="rId5"/>
    </p:embeddedFont>
    <p:embeddedFont>
      <p:font typeface="TH SarabunPSK" panose="020B0500040200020003" pitchFamily="34" charset="-34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48D"/>
    <a:srgbClr val="3E94CD"/>
    <a:srgbClr val="4C2900"/>
    <a:srgbClr val="DAB144"/>
    <a:srgbClr val="CA1313"/>
    <a:srgbClr val="CC66FF"/>
    <a:srgbClr val="FF6EA6"/>
    <a:srgbClr val="5BCBFF"/>
    <a:srgbClr val="149322"/>
    <a:srgbClr val="D43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263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7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600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550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486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869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20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555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42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332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122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365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EFC5D-4F06-4FB3-B281-4B15A6D6166D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D866-FF12-4610-80DA-274428F5E3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3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jp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jp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2199A17-8E2A-AF58-67B4-8E000BA5E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773EBAF-FBE2-1AEC-8DA4-6CE6DBD58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87"/>
          <a:stretch/>
        </p:blipFill>
        <p:spPr>
          <a:xfrm>
            <a:off x="206477" y="1902542"/>
            <a:ext cx="7167717" cy="8789114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ดอกไม้, สัตว์เลี้ยงลูกด้วยน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EDD81E8-1081-6958-FDE1-4BABA4C09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" y="8188666"/>
            <a:ext cx="7558415" cy="249305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93B0E4A-B8C5-496B-B91E-FA3C5BD628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92146" r="13958"/>
          <a:stretch/>
        </p:blipFill>
        <p:spPr>
          <a:xfrm>
            <a:off x="1047135" y="9851922"/>
            <a:ext cx="5456904" cy="83973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DFD6E38-6C09-1812-45AF-8BCC3B766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89380" r="30934" b="4819"/>
          <a:stretch/>
        </p:blipFill>
        <p:spPr>
          <a:xfrm>
            <a:off x="2344994" y="9556186"/>
            <a:ext cx="2875935" cy="620201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94B2FB6E-F338-4819-47ED-14AE5C15C7EA}"/>
              </a:ext>
            </a:extLst>
          </p:cNvPr>
          <p:cNvSpPr txBox="1"/>
          <p:nvPr/>
        </p:nvSpPr>
        <p:spPr>
          <a:xfrm>
            <a:off x="2181621" y="10110845"/>
            <a:ext cx="40110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00" dirty="0">
                <a:latin typeface="Mitr" panose="00000500000000000000" pitchFamily="2" charset="-34"/>
                <a:cs typeface="Mitr" panose="00000500000000000000" pitchFamily="2" charset="-34"/>
              </a:rPr>
              <a:t>โรงเรียนบ้านเด็กดีวิทยาคม อำเภอเมือง จังหวัดเชียงใหม่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FA3882F-F471-0F34-95C9-E75C83C56D9C}"/>
              </a:ext>
            </a:extLst>
          </p:cNvPr>
          <p:cNvSpPr txBox="1"/>
          <p:nvPr/>
        </p:nvSpPr>
        <p:spPr>
          <a:xfrm>
            <a:off x="2181620" y="10356834"/>
            <a:ext cx="2832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dirty="0">
                <a:latin typeface="Mitr" panose="00000500000000000000" pitchFamily="2" charset="-34"/>
                <a:cs typeface="Mitr" panose="00000500000000000000" pitchFamily="2" charset="-34"/>
              </a:rPr>
              <a:t>สำนักงานเขตพื้นที่การศึกษาประถมศึกษาเชียงใหม่ เขต 4</a:t>
            </a: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8641065-CBF6-3ED0-B6F5-0F8AF991AEB0}"/>
              </a:ext>
            </a:extLst>
          </p:cNvPr>
          <p:cNvGrpSpPr/>
          <p:nvPr/>
        </p:nvGrpSpPr>
        <p:grpSpPr>
          <a:xfrm>
            <a:off x="1485221" y="9984668"/>
            <a:ext cx="662162" cy="655844"/>
            <a:chOff x="4611756" y="377687"/>
            <a:chExt cx="1655753" cy="16399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รูปภาพ 20" descr="รูปภาพประกอบด้วย โคมไฟ, สีอ่อน, ท้องฟ้ายามค่ำคื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EF553490-0473-DDF5-DA31-BFA2DE8A4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31" t="4997" r="41379" b="73310"/>
            <a:stretch/>
          </p:blipFill>
          <p:spPr>
            <a:xfrm>
              <a:off x="4611756" y="377687"/>
              <a:ext cx="1655753" cy="1639956"/>
            </a:xfrm>
            <a:prstGeom prst="rect">
              <a:avLst/>
            </a:prstGeom>
          </p:spPr>
        </p:pic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61347E2-4965-5DE2-A961-2AF3BC304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7" t="6837" r="42735" b="75020"/>
            <a:stretch/>
          </p:blipFill>
          <p:spPr>
            <a:xfrm>
              <a:off x="4731026" y="516835"/>
              <a:ext cx="1391478" cy="1371600"/>
            </a:xfrm>
            <a:prstGeom prst="rect">
              <a:avLst/>
            </a:prstGeom>
          </p:spPr>
        </p:pic>
        <p:pic>
          <p:nvPicPr>
            <p:cNvPr id="23" name="รูปภาพ 22" descr="รูปภาพประกอบด้วย ท้องฟ้ายามค่ำคื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3A32EC11-5AFF-F036-DE87-9DBE66D8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9" t="7568" r="45710" b="78702"/>
            <a:stretch/>
          </p:blipFill>
          <p:spPr>
            <a:xfrm>
              <a:off x="5068957" y="572167"/>
              <a:ext cx="735496" cy="1037971"/>
            </a:xfrm>
            <a:prstGeom prst="rect">
              <a:avLst/>
            </a:prstGeom>
          </p:spPr>
        </p:pic>
        <p:pic>
          <p:nvPicPr>
            <p:cNvPr id="24" name="รูปภาพ 23" descr="รูปภาพประกอบด้วย ท้องฟ้ายามค่ำคื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71EA02C4-7321-0F3A-9322-07F10B4BA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0" t="16518" r="44086" b="75938"/>
            <a:stretch/>
          </p:blipFill>
          <p:spPr>
            <a:xfrm>
              <a:off x="4866968" y="1248696"/>
              <a:ext cx="1111045" cy="570271"/>
            </a:xfrm>
            <a:prstGeom prst="rect">
              <a:avLst/>
            </a:prstGeom>
          </p:spPr>
        </p:pic>
      </p:grp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30C7624B-CA5F-BF59-680A-2FDDF29A89FA}"/>
              </a:ext>
            </a:extLst>
          </p:cNvPr>
          <p:cNvSpPr txBox="1"/>
          <p:nvPr/>
        </p:nvSpPr>
        <p:spPr>
          <a:xfrm>
            <a:off x="2587923" y="9782049"/>
            <a:ext cx="24048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3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ฉบับที่ 1 เดือนมีนาคม พ.ศ.2566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4379882-14B8-7D0B-4EDB-D32F8D92F2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" y="-50988"/>
            <a:ext cx="7559646" cy="10691500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2AB074C4-6CA6-8902-ABD9-4E42845C9B10}"/>
              </a:ext>
            </a:extLst>
          </p:cNvPr>
          <p:cNvSpPr/>
          <p:nvPr/>
        </p:nvSpPr>
        <p:spPr>
          <a:xfrm>
            <a:off x="1300162" y="514350"/>
            <a:ext cx="4100513" cy="1112305"/>
          </a:xfrm>
          <a:prstGeom prst="roundRect">
            <a:avLst/>
          </a:prstGeom>
          <a:solidFill>
            <a:srgbClr val="3E9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237CF05-D0FF-DE43-1861-590353F92C8B}"/>
              </a:ext>
            </a:extLst>
          </p:cNvPr>
          <p:cNvSpPr txBox="1"/>
          <p:nvPr/>
        </p:nvSpPr>
        <p:spPr>
          <a:xfrm>
            <a:off x="1278183" y="547694"/>
            <a:ext cx="407675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ข่าวประชาสัมพันธ์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โรงเรียนตำบลบ้านโพธิ์</a:t>
            </a:r>
          </a:p>
          <a:p>
            <a:pPr algn="ctr"/>
            <a:r>
              <a:rPr lang="th-TH" sz="1400" b="1" dirty="0">
                <a:solidFill>
                  <a:schemeClr val="bg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สำนักงานเขตพื้นที่การศึกษาประถมศึกษานครราชสีมา เขต </a:t>
            </a:r>
            <a:r>
              <a:rPr lang="en-US" sz="1400" b="1" dirty="0">
                <a:solidFill>
                  <a:schemeClr val="bg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1</a:t>
            </a:r>
            <a:endParaRPr lang="th-TH" sz="1050" b="1" dirty="0">
              <a:solidFill>
                <a:schemeClr val="bg1"/>
              </a:solidFill>
              <a:latin typeface="Pattaya" panose="00000500000000000000" pitchFamily="50" charset="-34"/>
              <a:cs typeface="Pattaya" panose="00000500000000000000" pitchFamily="50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09B70A5-3459-DEAB-3914-C41809E4260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38" y="51301"/>
            <a:ext cx="1587759" cy="15877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9" name="Text Box 7225">
            <a:extLst>
              <a:ext uri="{FF2B5EF4-FFF2-40B4-BE49-F238E27FC236}">
                <a16:creationId xmlns:a16="http://schemas.microsoft.com/office/drawing/2014/main" id="{454F5A4F-9F1C-3177-5BE7-FE1B0BDA68BA}"/>
              </a:ext>
            </a:extLst>
          </p:cNvPr>
          <p:cNvSpPr txBox="1"/>
          <p:nvPr/>
        </p:nvSpPr>
        <p:spPr>
          <a:xfrm>
            <a:off x="-53395" y="397777"/>
            <a:ext cx="1489472" cy="1366821"/>
          </a:xfrm>
          <a:prstGeom prst="rect">
            <a:avLst/>
          </a:prstGeom>
          <a:noFill/>
          <a:ln>
            <a:noFill/>
          </a:ln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Down">
              <a:avLst>
                <a:gd name="adj" fmla="val 20235582"/>
              </a:avLst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TH SarabunPSK"/>
              </a:rPr>
              <a:t>โรงเรียน</a:t>
            </a:r>
            <a:r>
              <a:rPr lang="th-TH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TH SarabunPSK"/>
              </a:rPr>
              <a:t>ตำบลบ้านโพธิ์ </a:t>
            </a:r>
            <a:r>
              <a:rPr lang="th-TH" sz="1400" b="1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TH SarabunPSK"/>
              </a:rPr>
              <a:t>สพ</a:t>
            </a:r>
            <a:r>
              <a:rPr lang="th-TH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TH SarabunPSK"/>
              </a:rPr>
              <a:t>ป.นม.1</a:t>
            </a:r>
            <a:endParaRPr lang="en-US" sz="1000" dirty="0">
              <a:latin typeface="Calibri"/>
              <a:ea typeface="Calibri"/>
              <a:cs typeface="Cordia New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779CCCA4-42CC-E087-71BC-36B6BC510245}"/>
              </a:ext>
            </a:extLst>
          </p:cNvPr>
          <p:cNvSpPr/>
          <p:nvPr/>
        </p:nvSpPr>
        <p:spPr>
          <a:xfrm>
            <a:off x="1156252" y="10079778"/>
            <a:ext cx="6492912" cy="52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งานประชาสัมพันธ์โรงเรียนตำบลบ้านโพธิ์  </a:t>
            </a:r>
            <a:r>
              <a:rPr lang="th-TH" sz="1400" dirty="0" err="1">
                <a:solidFill>
                  <a:schemeClr val="tx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สพ</a:t>
            </a:r>
            <a:r>
              <a:rPr lang="th-TH" sz="1400" dirty="0">
                <a:solidFill>
                  <a:schemeClr val="tx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ป.นครราชสีมา เขต 1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ม.10 บ้านมะค่าพัฒนา  ตำบลบ้านโพธิ์  อำเภอเมืองนครราชสีมา  จังหวัดนครราชสีมา</a:t>
            </a:r>
            <a:endParaRPr lang="en-US" sz="1400" dirty="0">
              <a:solidFill>
                <a:schemeClr val="tx1"/>
              </a:solidFill>
              <a:latin typeface="Pattaya" panose="00000500000000000000" pitchFamily="50" charset="-34"/>
              <a:cs typeface="Pattaya" panose="00000500000000000000" pitchFamily="50" charset="-34"/>
            </a:endParaRP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41110BC-06FE-58F7-6339-C886920293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86" b="20786"/>
          <a:stretch/>
        </p:blipFill>
        <p:spPr>
          <a:xfrm>
            <a:off x="1566443" y="7783730"/>
            <a:ext cx="5576050" cy="217305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81B4B4C-0D7C-1906-A577-8CD98EF5FE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7" b="2407"/>
          <a:stretch/>
        </p:blipFill>
        <p:spPr>
          <a:xfrm>
            <a:off x="3073164" y="3488990"/>
            <a:ext cx="1957407" cy="12427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F6B4861B-21CE-419D-BF79-621C6BFAD3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" b="268"/>
          <a:stretch/>
        </p:blipFill>
        <p:spPr>
          <a:xfrm>
            <a:off x="3049420" y="4930136"/>
            <a:ext cx="1943327" cy="128923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C5EA32F-AB94-11EE-2367-2D1B9A41C3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" b="1413"/>
          <a:stretch/>
        </p:blipFill>
        <p:spPr>
          <a:xfrm>
            <a:off x="5201720" y="4917790"/>
            <a:ext cx="1924137" cy="1247114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FC969D7F-EE1C-C848-E1B1-0D04EBEF84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/>
        </p:blipFill>
        <p:spPr>
          <a:xfrm>
            <a:off x="5111682" y="6366800"/>
            <a:ext cx="1946087" cy="1251174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FB2333EB-49C1-1585-DE75-C5A475241B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5958"/>
          <a:stretch/>
        </p:blipFill>
        <p:spPr>
          <a:xfrm>
            <a:off x="3037837" y="6378284"/>
            <a:ext cx="1943327" cy="1242730"/>
          </a:xfrm>
          <a:prstGeom prst="rect">
            <a:avLst/>
          </a:prstGeom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1CD8129-096D-336F-479A-AC6D2327E6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1" b="12398"/>
          <a:stretch/>
        </p:blipFill>
        <p:spPr>
          <a:xfrm>
            <a:off x="5514777" y="71040"/>
            <a:ext cx="1489472" cy="1647337"/>
          </a:xfrm>
          <a:prstGeom prst="flowChartConnector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C85CE3A1-74C2-1601-D2C6-B567429BA6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79" b="89894" l="4900" r="92000">
                        <a14:foregroundMark x1="4900" y1="30319" x2="5400" y2="66489"/>
                        <a14:foregroundMark x1="13400" y1="10106" x2="75400" y2="15957"/>
                        <a14:foregroundMark x1="75400" y1="15957" x2="86100" y2="14628"/>
                        <a14:foregroundMark x1="88600" y1="15957" x2="92000" y2="72074"/>
                        <a14:foregroundMark x1="36200" y1="7979" x2="68400" y2="14362"/>
                        <a14:foregroundMark x1="68400" y1="14362" x2="86900" y2="11436"/>
                        <a14:foregroundMark x1="55700" y1="7979" x2="80700" y2="8777"/>
                        <a14:foregroundMark x1="80700" y1="8777" x2="81000" y2="9043"/>
                        <a14:foregroundMark x1="14200" y1="88830" x2="44600" y2="86702"/>
                        <a14:foregroundMark x1="44600" y1="86702" x2="86500" y2="8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02" y="1361872"/>
            <a:ext cx="1719131" cy="632391"/>
          </a:xfrm>
          <a:prstGeom prst="rect">
            <a:avLst/>
          </a:prstGeom>
        </p:spPr>
      </p:pic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28E5667C-7E9B-A399-7E08-B02ADCEDBBA1}"/>
              </a:ext>
            </a:extLst>
          </p:cNvPr>
          <p:cNvSpPr txBox="1"/>
          <p:nvPr/>
        </p:nvSpPr>
        <p:spPr>
          <a:xfrm>
            <a:off x="5572039" y="1443246"/>
            <a:ext cx="15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นายธนากร  </a:t>
            </a:r>
            <a:r>
              <a:rPr lang="th-TH" sz="1200" dirty="0" err="1">
                <a:solidFill>
                  <a:srgbClr val="002060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เต</a:t>
            </a:r>
            <a:r>
              <a:rPr lang="th-TH" sz="1200" dirty="0">
                <a:solidFill>
                  <a:srgbClr val="002060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โพธิ์ผู้อำนวยการโรงเรียน</a:t>
            </a:r>
          </a:p>
        </p:txBody>
      </p:sp>
      <p:sp>
        <p:nvSpPr>
          <p:cNvPr id="60" name="สี่เหลี่ยมผืนผ้า: มุมมน 59">
            <a:extLst>
              <a:ext uri="{FF2B5EF4-FFF2-40B4-BE49-F238E27FC236}">
                <a16:creationId xmlns:a16="http://schemas.microsoft.com/office/drawing/2014/main" id="{A365D9B8-A132-2111-872E-11F2FF88E732}"/>
              </a:ext>
            </a:extLst>
          </p:cNvPr>
          <p:cNvSpPr/>
          <p:nvPr/>
        </p:nvSpPr>
        <p:spPr>
          <a:xfrm>
            <a:off x="229341" y="3490754"/>
            <a:ext cx="2742463" cy="419117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โรงเรียนตำบลบ้านโพธิ์  </a:t>
            </a:r>
          </a:p>
          <a:p>
            <a:pPr algn="ct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นำโดย นายธนากร  </a:t>
            </a:r>
            <a:r>
              <a:rPr lang="th-TH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โพธิ์  ผู้อำนวยการโรงเรียน  พร้อมด้วยคณะครูและบุคลากรทางการศึกษา  จัดกิจกรรม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วันเด็กแห่งชาติ  ประจำปี 2569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อาคารโดม 65 ปี โรงเรียนตำบลบ้านโพธิ์  เพื่อ</a:t>
            </a:r>
            <a:r>
              <a:rPr lang="th-TH" sz="18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ส่งเสริมให้นักเรียน  เป็นคนดี  เป็นคนเก่ง          มีความสุขกับการเรียน  </a:t>
            </a:r>
          </a:p>
          <a:p>
            <a:pPr algn="ctr"/>
            <a:r>
              <a:rPr lang="th-TH" sz="1800" b="1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และกล้าแสดงออกในสิ่งที่ควร </a:t>
            </a:r>
          </a:p>
          <a:p>
            <a:pPr algn="ct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ทางโรงเรียนตำบลบ้านโพธิ์ขอขอบพระคุณผู้ให้การสนับสนุนของขวัญและรางวัล  มา ณ โอกาสนี้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1488F6F-1EAB-B9AD-0C9F-A9C4C36DCC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7" b="2407"/>
          <a:stretch/>
        </p:blipFill>
        <p:spPr>
          <a:xfrm>
            <a:off x="5185086" y="3473164"/>
            <a:ext cx="1957407" cy="12427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C27D6EE-FF63-7C5A-D2EA-057CFA59A049}"/>
              </a:ext>
            </a:extLst>
          </p:cNvPr>
          <p:cNvSpPr/>
          <p:nvPr/>
        </p:nvSpPr>
        <p:spPr>
          <a:xfrm>
            <a:off x="47233" y="2648847"/>
            <a:ext cx="2939044" cy="552290"/>
          </a:xfrm>
          <a:prstGeom prst="rect">
            <a:avLst/>
          </a:prstGeom>
          <a:solidFill>
            <a:srgbClr val="0254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7C9BD34-7044-0A0C-5D64-CA5738ED6B22}"/>
              </a:ext>
            </a:extLst>
          </p:cNvPr>
          <p:cNvSpPr txBox="1"/>
          <p:nvPr/>
        </p:nvSpPr>
        <p:spPr>
          <a:xfrm>
            <a:off x="135008" y="2782064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Pattaya" panose="00000500000000000000" pitchFamily="50" charset="-34"/>
                <a:cs typeface="Pattaya" panose="00000500000000000000" pitchFamily="50" charset="-34"/>
              </a:rPr>
              <a:t>วันศุกร์ที่ 9 มกราคม  2569</a:t>
            </a:r>
          </a:p>
        </p:txBody>
      </p:sp>
    </p:spTree>
    <p:extLst>
      <p:ext uri="{BB962C8B-B14F-4D97-AF65-F5344CB8AC3E}">
        <p14:creationId xmlns:p14="http://schemas.microsoft.com/office/powerpoint/2010/main" val="32231127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156</Words>
  <Application>Microsoft Office PowerPoint</Application>
  <PresentationFormat>กำหนดเอง</PresentationFormat>
  <Paragraphs>15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8" baseType="lpstr">
      <vt:lpstr>Pattaya</vt:lpstr>
      <vt:lpstr>Arial</vt:lpstr>
      <vt:lpstr>Calibri Light</vt:lpstr>
      <vt:lpstr>Mitr</vt:lpstr>
      <vt:lpstr>TH SarabunPSK</vt:lpstr>
      <vt:lpstr>Calibri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Hauptstr. 1</dc:creator>
  <cp:lastModifiedBy>ASUS</cp:lastModifiedBy>
  <cp:revision>68</cp:revision>
  <dcterms:created xsi:type="dcterms:W3CDTF">2022-09-12T08:07:50Z</dcterms:created>
  <dcterms:modified xsi:type="dcterms:W3CDTF">2026-01-12T08:06:26Z</dcterms:modified>
</cp:coreProperties>
</file>